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7" r:id="rId2"/>
    <p:sldId id="288" r:id="rId3"/>
    <p:sldId id="290" r:id="rId4"/>
    <p:sldId id="297" r:id="rId5"/>
    <p:sldId id="308" r:id="rId6"/>
    <p:sldId id="311" r:id="rId7"/>
    <p:sldId id="312" r:id="rId8"/>
    <p:sldId id="313" r:id="rId9"/>
    <p:sldId id="315" r:id="rId10"/>
    <p:sldId id="314" r:id="rId11"/>
    <p:sldId id="316" r:id="rId12"/>
    <p:sldId id="317" r:id="rId13"/>
    <p:sldId id="318" r:id="rId14"/>
    <p:sldId id="299" r:id="rId15"/>
    <p:sldId id="302" r:id="rId16"/>
    <p:sldId id="260" r:id="rId17"/>
    <p:sldId id="28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30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6E96-0B75-43CB-90D0-3BE56A4AD8D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9872C-E4D8-4AF2-96A2-1C09376CC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239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5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&#1082;%208%20&#1084;&#1072;&#1103;\&#1064;&#1091;&#1083;&#1072;&#1081;&#1082;&#1080;&#1085;&#1072;\&#1058;&#1072;&#1084;&#1072;&#1088;&#1072;%20&#1043;&#1074;&#1077;&#1088;&#1076;&#1094;&#1080;&#1090;&#1077;&#1083;&#1080;%20-%20&#1044;&#1077;&#1090;&#1080;%20&#1074;&#1086;&#1081;&#1085;&#1099;.mp4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32506" cy="684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253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ds01.infourok.ru/uploads/ex/135f/00004df6-e1b1f4aa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ds01.infourok.ru/uploads/ex/135f/00004df6-e1b1f4aa/img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images.myshared.ru/33/1327054/slide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s://avatars.mds.yandex.net/get-pdb/2372059/211a98be-2a8b-4240-ab05-27fd410cdf8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" y="1484784"/>
            <a:ext cx="897146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7463" y="342632"/>
            <a:ext cx="5772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БОЛЬ ВОЙНЫ …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63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mara_Gverdciteli_-_Pesnya_o_soldate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8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66"/>
            <a:ext cx="9144000" cy="690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2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688" y="1091125"/>
            <a:ext cx="5642186" cy="2067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ПАМЯТНИКИ   </a:t>
            </a:r>
            <a:endParaRPr lang="ru-RU" sz="54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ДЕТЯМ </a:t>
            </a:r>
            <a:r>
              <a:rPr lang="ru-RU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</a:t>
            </a:r>
            <a:endParaRPr lang="ru-RU" sz="4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dmin\Desktop\image_galler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1" y="3124048"/>
            <a:ext cx="284670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112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466x700, 207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68"/>
            <a:ext cx="443865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932040" y="23488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детям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Белгороде,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Россия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9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 (700x525, 373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7350"/>
            <a:ext cx="666750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5301208"/>
            <a:ext cx="7150174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"Детям, погибшим в годы Великой Отечественной войны" в  Липецке, Россия</a:t>
            </a:r>
            <a:endParaRPr lang="ru-RU" sz="3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9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14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500x667, 321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2411"/>
            <a:ext cx="4762500" cy="63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292080" y="1362186"/>
            <a:ext cx="41044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"Детям, погибшим в годы Великой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Отечественной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1941-1945"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Лычково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Новгородская обл., Россия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8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466x700, 245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5" y="130073"/>
            <a:ext cx="4438650" cy="66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88024" y="2334855"/>
            <a:ext cx="4572000" cy="1745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детям блокадного Ленинграда в Омске, Россия </a:t>
            </a:r>
            <a:endParaRPr lang="ru-RU" sz="4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1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450x603, 234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" y="332656"/>
            <a:ext cx="4286250" cy="57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1556792"/>
            <a:ext cx="4572000" cy="38638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Мемориал "Тане Савичевой и детям войны посвящается" в пос. Шатки, Нижегородская обл., Россия</a:t>
            </a:r>
            <a:endParaRPr lang="ru-RU" sz="4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3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ild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47525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5112137"/>
            <a:ext cx="648072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детским жертвам войны в Лидице, Чехия</a:t>
            </a:r>
            <a:endParaRPr lang="ru-RU" sz="4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 (460x689, 298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147636"/>
            <a:ext cx="4381500" cy="656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02271" y="2316899"/>
            <a:ext cx="4572000" cy="315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войны"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Екатеринбурге, Россия</a:t>
            </a:r>
            <a:endParaRPr lang="ru-RU" sz="4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40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детям войны в Красноярске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961956" cy="51674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5335585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"Детям войны" в Красноярске, Россия</a:t>
            </a:r>
            <a:endParaRPr lang="ru-RU" sz="3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4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 (683x700, 442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" y="190500"/>
            <a:ext cx="6505575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04248" y="1323647"/>
            <a:ext cx="21602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  "Детям Керчи - жертвам войны 1941-1945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г.г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." в Керчи, Крым, Россия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93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600x450, 187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46" y="404524"/>
            <a:ext cx="7105972" cy="509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56612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детям войны в Ульяновске, Россия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77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.bloger.by/source/photos/2011/07/25/7877b7f89a0251d65fa19b9d4db24a3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" y="836711"/>
            <a:ext cx="5747370" cy="4940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66477" y="2785199"/>
            <a:ext cx="3456384" cy="248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Памятник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Детям войны"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Витебске, Белоруссия </a:t>
            </a:r>
            <a:endParaRPr lang="ru-RU" sz="4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40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67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9"/>
            <a:ext cx="9144000" cy="686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80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Тамара Гвердцители - Дети войны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2843" y="107133"/>
            <a:ext cx="7643867" cy="60250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65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450x603, 234Kb)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" y="332656"/>
            <a:ext cx="4286250" cy="57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1556792"/>
            <a:ext cx="4572000" cy="38638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25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Мемориал "Тане Савичевой и детям войны посвящается" в пос. Шатки, Нижегородская обл., Россия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5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"/>
            <a:ext cx="9145833" cy="685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48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1.infourok.ru/uploads/ex/135f/00004df6-e1b1f4aa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555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ds01.infourok.ru/uploads/ex/135f/00004df6-e1b1f4aa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ds01.infourok.ru/uploads/ex/135f/00004df6-e1b1f4aa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196</TotalTime>
  <Words>116</Words>
  <Application>Microsoft Office PowerPoint</Application>
  <PresentationFormat>Экран (4:3)</PresentationFormat>
  <Paragraphs>24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</dc:creator>
  <cp:lastModifiedBy>Наталия</cp:lastModifiedBy>
  <cp:revision>21</cp:revision>
  <dcterms:created xsi:type="dcterms:W3CDTF">2017-04-19T16:49:58Z</dcterms:created>
  <dcterms:modified xsi:type="dcterms:W3CDTF">2020-05-07T08:07:34Z</dcterms:modified>
</cp:coreProperties>
</file>